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1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5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38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25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54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3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227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63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605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6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3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4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6F9CE-2679-4966-BB92-25092DAF0A14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3281A-B548-414B-A5F6-D1EA0FF73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69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lll</a:t>
            </a:r>
            <a:r>
              <a:rPr lang="ru-RU" sz="4000" b="1" dirty="0" smtClean="0"/>
              <a:t> заседание школьного методического объединения учителей естественно – научного цикла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31 января 2019г.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22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 </a:t>
            </a:r>
            <a:r>
              <a:rPr lang="ru-RU" sz="3600" b="1" dirty="0" smtClean="0"/>
              <a:t>«</a:t>
            </a:r>
            <a:r>
              <a:rPr lang="ru-RU" sz="3600" b="1" dirty="0"/>
              <a:t>Внедрение в практику работы всех учителей МО современных образовательных технологий, направленных на формирование компетентностей обучающихся: информационно-коммуникационную технологию, игровые технологии, технологию проблемного обучения, метод самостоятельной работы»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389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План заседания: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500" dirty="0"/>
              <a:t>«Информационно-коммуникационная технология, как способ повышения мотивации учащихся к изучению предмета на уроках и во внеурочной деятельности» (из опыта работы</a:t>
            </a:r>
            <a:r>
              <a:rPr lang="ru-RU" sz="2500" dirty="0" smtClean="0"/>
              <a:t>). </a:t>
            </a:r>
            <a:r>
              <a:rPr lang="ru-RU" sz="2400" dirty="0"/>
              <a:t>Учителя – </a:t>
            </a:r>
            <a:r>
              <a:rPr lang="ru-RU" sz="2400" dirty="0" smtClean="0"/>
              <a:t>предметники</a:t>
            </a:r>
            <a:endParaRPr lang="ru-RU" sz="2500" dirty="0"/>
          </a:p>
          <a:p>
            <a:pPr marL="0" indent="0">
              <a:buNone/>
            </a:pPr>
            <a:r>
              <a:rPr lang="ru-RU" sz="2500" dirty="0" smtClean="0"/>
              <a:t>2.    Формирование </a:t>
            </a:r>
            <a:r>
              <a:rPr lang="ru-RU" sz="2500" dirty="0"/>
              <a:t>ИКТ- компетентности учителей и обучающихся </a:t>
            </a:r>
            <a:r>
              <a:rPr lang="ru-RU" sz="2500" dirty="0" smtClean="0"/>
              <a:t>       информационными </a:t>
            </a:r>
            <a:r>
              <a:rPr lang="ru-RU" sz="2500" dirty="0"/>
              <a:t>коммуникационными технологиями в учебном </a:t>
            </a:r>
            <a:r>
              <a:rPr lang="ru-RU" sz="2500" dirty="0" smtClean="0"/>
              <a:t>  процессе.</a:t>
            </a:r>
            <a:r>
              <a:rPr lang="ru-RU" sz="2400" dirty="0"/>
              <a:t> Учителя – </a:t>
            </a:r>
            <a:r>
              <a:rPr lang="ru-RU" sz="2400" dirty="0" smtClean="0"/>
              <a:t>предметники</a:t>
            </a:r>
            <a:endParaRPr lang="ru-RU" sz="2500" dirty="0"/>
          </a:p>
          <a:p>
            <a:pPr marL="0" indent="0">
              <a:buNone/>
            </a:pPr>
            <a:r>
              <a:rPr lang="ru-RU" sz="2500" dirty="0" smtClean="0"/>
              <a:t>3. Использование </a:t>
            </a:r>
            <a:r>
              <a:rPr lang="ru-RU" sz="2500" dirty="0"/>
              <a:t>технологии проблемного обучения уроках (из опыта работы</a:t>
            </a:r>
            <a:r>
              <a:rPr lang="ru-RU" sz="2500" dirty="0" smtClean="0"/>
              <a:t>).</a:t>
            </a:r>
            <a:r>
              <a:rPr lang="ru-RU" sz="2400" dirty="0" smtClean="0"/>
              <a:t> Учителя – предметники</a:t>
            </a:r>
            <a:r>
              <a:rPr lang="ru-RU" sz="2500" dirty="0" smtClean="0"/>
              <a:t> </a:t>
            </a:r>
          </a:p>
          <a:p>
            <a:pPr marL="0" indent="0">
              <a:buNone/>
            </a:pPr>
            <a:r>
              <a:rPr lang="ru-RU" sz="2500" dirty="0" smtClean="0"/>
              <a:t>4. Организация </a:t>
            </a:r>
            <a:r>
              <a:rPr lang="ru-RU" sz="2500" dirty="0"/>
              <a:t>повторения при подготовке к ОГЭ с помощью метода самостоятельной работы</a:t>
            </a:r>
            <a:r>
              <a:rPr lang="ru-RU" sz="2500" dirty="0" smtClean="0"/>
              <a:t>. (из </a:t>
            </a:r>
            <a:r>
              <a:rPr lang="ru-RU" sz="2500" dirty="0"/>
              <a:t>опыта работы) </a:t>
            </a:r>
            <a:r>
              <a:rPr lang="ru-RU" sz="2400" dirty="0" smtClean="0"/>
              <a:t>С.В. Гончаренко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5</a:t>
            </a:r>
            <a:r>
              <a:rPr lang="ru-RU" sz="2500" dirty="0" smtClean="0"/>
              <a:t>. Анализ </a:t>
            </a:r>
            <a:r>
              <a:rPr lang="ru-RU" sz="2500" dirty="0"/>
              <a:t>ВШТ предметов по </a:t>
            </a:r>
            <a:r>
              <a:rPr lang="ru-RU" sz="2500" dirty="0" smtClean="0"/>
              <a:t>выбору.</a:t>
            </a:r>
            <a:r>
              <a:rPr lang="ru-RU" sz="2400" dirty="0"/>
              <a:t> Учителя – предметники</a:t>
            </a:r>
          </a:p>
          <a:p>
            <a:pPr marL="0" indent="0">
              <a:buNone/>
            </a:pP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417447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44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ИКТ - это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процессы и методы взаимодействия с информацией, которые осуществляются с применением устройств вычислительной техники, а также средств телекоммуникации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ИКТ позволяет:</a:t>
            </a:r>
          </a:p>
          <a:p>
            <a:pPr marL="0" lvl="0" indent="0" algn="ctr">
              <a:buNone/>
            </a:pP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наполнить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уроки новым содержанием;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развивать творческий подход к изучаемому материалу и окружающему миру, любознательность учащихся;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формировать элементы информационной культуры и информационной компетентности;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прививать навыки рациональной работы с компьютерными программами;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поддерживать самостоятельность в освоении компьютерных технологий.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11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82612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Проблемное обучение</a:t>
            </a:r>
            <a:r>
              <a:rPr lang="ru-RU" alt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это 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тип развивающего обучения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содержание которого представлено системой проблемных задач различного уровня сложности, в процессе решения которых учащиеся овладевают новыми знаниями и способами действия, а через это происходит формирование творческих способностей: продуктивного мышления, воображения, познавательной мотивации, интеллектуальных эмоций  (М.И.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Махмутов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947737"/>
            <a:ext cx="10515600" cy="3229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</a:t>
            </a: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реализации концепции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является моделирование реального творческого процесса за счет создания проблемной ситуации и управления поиском решения проблемы.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Ведущая  идея концепции: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вовлечение учащихся в творческую деятельность посредством постановки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проблемно сформулированных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вопросов  и заданий;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активизация их познавательного интереса и, в конечном счете, всей познавательной деятельности. </a:t>
            </a:r>
          </a:p>
          <a:p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1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повторения при подготовке к ОГЭ с помощью метода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 выпол­няется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по заданию преподавателя при опосредованном управлении ею,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по собственной инициативе учащегося, без указаний и инструктажа преподавателя.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правило, без предварительного ис­пользования первого вида самостоятельной работы невозмо­жен впоследствии ее более сложный второй вариант.</a:t>
            </a: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ramgzhelskaya.edumsko.ru/uploads/2700/2646/section/178958/0001_(50).jpg?15454270317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316" y="4633283"/>
            <a:ext cx="3801979" cy="154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890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Анализ ВШТ предметов по выбору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1.Количество учащихся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Результаты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Проблемы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4.Пути решения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646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385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lll заседание школьного методического объединения учителей естественно – научного цикла </vt:lpstr>
      <vt:lpstr>Тема</vt:lpstr>
      <vt:lpstr>План заседания: </vt:lpstr>
      <vt:lpstr>ИКТ - это процессы и методы взаимодействия с информацией, которые осуществляются с применением устройств вычислительной техники, а также средств телекоммуникации</vt:lpstr>
      <vt:lpstr>Проблемное обучение — это тип развивающего обучения, содержание которого представлено системой проблемных задач различного уровня сложности, в процессе решения которых учащиеся овладевают новыми знаниями и способами действия, а через это происходит формирование творческих способностей: продуктивного мышления, воображения, познавательной мотивации, интеллектуальных эмоций  (М.И. Махмутов). </vt:lpstr>
      <vt:lpstr>Организация повторения при подготовке к ОГЭ с помощью метода самостоятельной работы</vt:lpstr>
      <vt:lpstr>Анализ ВШТ предметов по выбору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lll заседание школьного методического объединения учителей естественно – научного цикла </dc:title>
  <dc:creator>VR</dc:creator>
  <cp:lastModifiedBy>Serg</cp:lastModifiedBy>
  <cp:revision>10</cp:revision>
  <dcterms:created xsi:type="dcterms:W3CDTF">2019-01-30T10:53:45Z</dcterms:created>
  <dcterms:modified xsi:type="dcterms:W3CDTF">2019-01-30T14:56:44Z</dcterms:modified>
</cp:coreProperties>
</file>