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1" y="3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010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602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31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3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063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142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96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02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59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419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39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B8134-9631-4C25-A7D9-8D08688E47A5}" type="datetimeFigureOut">
              <a:rPr lang="ru-RU" smtClean="0"/>
              <a:t>23.01.2019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75E9F-8F35-482A-A092-FF7DE20D3E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65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hem-oge.sdamgia.ru/" TargetMode="External"/><Relationship Id="rId7" Type="http://schemas.openxmlformats.org/officeDocument/2006/relationships/hyperlink" Target="http://spadilo.ru/oge-po-ximii/" TargetMode="External"/><Relationship Id="rId2" Type="http://schemas.openxmlformats.org/officeDocument/2006/relationships/hyperlink" Target="https://uchitel.pro/&#1093;&#1080;&#1084;&#1080;&#1103;-&#1082;&#1086;&#1076;&#1080;&#1092;&#1080;&#1082;&#1072;&#1090;&#1086;&#1088;-&#1086;&#1075;&#1101;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4ege.ru/gia-po-himii/" TargetMode="External"/><Relationship Id="rId5" Type="http://schemas.openxmlformats.org/officeDocument/2006/relationships/hyperlink" Target="https://himi4ka.ru/ogje-2018-po-himii/urok-10-kationy-i-aniony-jelektroliticheskaja-dissociacija-kislot-shhelochej-i-solej-srednih.html" TargetMode="External"/><Relationship Id="rId4" Type="http://schemas.openxmlformats.org/officeDocument/2006/relationships/hyperlink" Target="https://neznaika.info/oge/chem_og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9%20&#1082;&#1083;&#1072;&#1089;&#1089;%20&#1087;&#1086;&#1076;&#1075;&#1086;&#1090;&#1086;&#1074;&#1082;&#1072;%20&#1082;%20&#1086;&#1075;&#1101;%20&#1087;&#1086;%20&#1093;&#1080;&#1084;&#1080;&#1080;.docx" TargetMode="External"/><Relationship Id="rId2" Type="http://schemas.openxmlformats.org/officeDocument/2006/relationships/hyperlink" Target="WinDjView-0.4.1.ex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Система подготовки к ГИА </a:t>
            </a:r>
            <a:r>
              <a:rPr lang="ru-RU" b="1" dirty="0" smtClean="0"/>
              <a:t>по химии выпускников </a:t>
            </a:r>
            <a:r>
              <a:rPr lang="ru-RU" b="1" dirty="0"/>
              <a:t>школы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МАОУ </a:t>
            </a:r>
            <a:r>
              <a:rPr lang="ru-RU" dirty="0" smtClean="0"/>
              <a:t>Новотарманская</a:t>
            </a:r>
            <a:r>
              <a:rPr lang="ru-RU" dirty="0" smtClean="0"/>
              <a:t> СОШ</a:t>
            </a:r>
          </a:p>
          <a:p>
            <a:r>
              <a:rPr lang="ru-RU" dirty="0" smtClean="0"/>
              <a:t>2019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81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176336" y="1058779"/>
            <a:ext cx="7339263" cy="5118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9600" dirty="0" smtClean="0">
                <a:solidFill>
                  <a:srgbClr val="0070C0"/>
                </a:solidFill>
              </a:rPr>
              <a:t>Спасибо за внимание! </a:t>
            </a:r>
          </a:p>
          <a:p>
            <a:pPr marL="0" indent="0">
              <a:buNone/>
            </a:pPr>
            <a:r>
              <a:rPr lang="ru-RU" sz="9600" dirty="0" smtClean="0">
                <a:solidFill>
                  <a:srgbClr val="FF0000"/>
                </a:solidFill>
              </a:rPr>
              <a:t>Всем УДАЧИ! </a:t>
            </a:r>
          </a:p>
          <a:p>
            <a:endParaRPr lang="ru-RU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74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Цель 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/>
              <a:t>систематизация </a:t>
            </a:r>
            <a:r>
              <a:rPr lang="ru-RU" sz="4800" dirty="0"/>
              <a:t>опыта работы по подготовке учащихся к ГИА с использованием различных форм работы.</a:t>
            </a:r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14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Задачи</a:t>
            </a:r>
            <a:endParaRPr lang="ru-RU" sz="7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Определить уровень знаний</a:t>
            </a:r>
          </a:p>
          <a:p>
            <a:r>
              <a:rPr lang="ru-RU" sz="4400" dirty="0" smtClean="0"/>
              <a:t>Составить план работы</a:t>
            </a:r>
          </a:p>
          <a:p>
            <a:r>
              <a:rPr lang="ru-RU" sz="4400" dirty="0" smtClean="0"/>
              <a:t>Подобрать эффективный способ для усвоения и повторения знаний необходимых для успешной сдачи ГИА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78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Результаты ГИА по химии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70C0"/>
                </a:solidFill>
              </a:rPr>
              <a:t>2017</a:t>
            </a:r>
          </a:p>
          <a:p>
            <a:pPr marL="0" indent="0" algn="ctr">
              <a:buNone/>
            </a:pPr>
            <a:r>
              <a:rPr lang="ru-RU" sz="4400" dirty="0" smtClean="0"/>
              <a:t>9 класс</a:t>
            </a:r>
          </a:p>
          <a:p>
            <a:pPr marL="0" indent="0" algn="ctr">
              <a:buNone/>
            </a:pPr>
            <a:r>
              <a:rPr lang="ru-RU" sz="4400" dirty="0" smtClean="0"/>
              <a:t>Средний балл – 17,5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(3,9)</a:t>
            </a:r>
          </a:p>
          <a:p>
            <a:pPr marL="0" indent="0" algn="ctr">
              <a:buNone/>
            </a:pPr>
            <a:r>
              <a:rPr lang="ru-RU" sz="4400" dirty="0" smtClean="0"/>
              <a:t>11 класс</a:t>
            </a:r>
          </a:p>
          <a:p>
            <a:pPr marL="0" indent="0" algn="ctr">
              <a:buNone/>
            </a:pPr>
            <a:r>
              <a:rPr lang="ru-RU" sz="4400" dirty="0" smtClean="0"/>
              <a:t>Средний балл -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53</a:t>
            </a: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0070C0"/>
                </a:solidFill>
              </a:rPr>
              <a:t>2018 </a:t>
            </a:r>
          </a:p>
          <a:p>
            <a:pPr marL="0" indent="0" algn="ctr">
              <a:buNone/>
            </a:pPr>
            <a:r>
              <a:rPr lang="ru-RU" sz="4400" dirty="0" smtClean="0"/>
              <a:t>9 класс</a:t>
            </a:r>
          </a:p>
          <a:p>
            <a:pPr marL="0" indent="0" algn="ctr">
              <a:buNone/>
            </a:pPr>
            <a:r>
              <a:rPr lang="ru-RU" sz="4400" dirty="0" smtClean="0"/>
              <a:t>Средний балл – 25,2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(4,6)</a:t>
            </a:r>
          </a:p>
          <a:p>
            <a:pPr marL="0" indent="0" algn="ctr">
              <a:buNone/>
            </a:pPr>
            <a:r>
              <a:rPr lang="ru-RU" sz="4400" dirty="0"/>
              <a:t>11 класс</a:t>
            </a:r>
          </a:p>
          <a:p>
            <a:pPr marL="0" indent="0" algn="ctr">
              <a:buNone/>
            </a:pPr>
            <a:r>
              <a:rPr lang="ru-RU" sz="4400" dirty="0"/>
              <a:t>Средний балл - 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57</a:t>
            </a: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61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Определение уровня </a:t>
            </a:r>
            <a:r>
              <a:rPr lang="ru-RU" sz="4800" b="1" dirty="0">
                <a:solidFill>
                  <a:srgbClr val="FF0000"/>
                </a:solidFill>
              </a:rPr>
              <a:t>знаний</a:t>
            </a:r>
            <a:br>
              <a:rPr lang="ru-RU" sz="4800" b="1" dirty="0">
                <a:solidFill>
                  <a:srgbClr val="FF0000"/>
                </a:solidFill>
              </a:rPr>
            </a:b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 smtClean="0"/>
              <a:t>1 способ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B0F0"/>
                </a:solidFill>
              </a:rPr>
              <a:t>Пробное полное тестирование</a:t>
            </a:r>
          </a:p>
          <a:p>
            <a:pPr marL="0" indent="0" algn="ctr">
              <a:buNone/>
            </a:pP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 smtClean="0"/>
              <a:t>2 способ</a:t>
            </a:r>
          </a:p>
          <a:p>
            <a:pPr marL="0" indent="0" algn="ctr">
              <a:buNone/>
            </a:pPr>
            <a:endParaRPr lang="ru-RU" sz="48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sz="48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B0F0"/>
                </a:solidFill>
              </a:rPr>
              <a:t>Тематические тестирования</a:t>
            </a:r>
            <a:endParaRPr lang="ru-RU" sz="48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0778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Составление плана работы 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Цель: эффективная, точечная траектория подготовки к ГИА</a:t>
            </a:r>
          </a:p>
          <a:p>
            <a:pPr marL="0" indent="0">
              <a:buNone/>
            </a:pPr>
            <a:r>
              <a:rPr lang="ru-RU" dirty="0" smtClean="0"/>
              <a:t>Формы: </a:t>
            </a:r>
          </a:p>
          <a:p>
            <a:pPr marL="514350" indent="-514350">
              <a:buAutoNum type="arabicPeriod"/>
            </a:pPr>
            <a:r>
              <a:rPr lang="ru-RU" dirty="0" smtClean="0"/>
              <a:t>Распространённая – папка выпускника 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Кодификатор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Пример: </a:t>
            </a:r>
            <a:r>
              <a:rPr lang="ru-RU" b="1" dirty="0"/>
              <a:t>Блок </a:t>
            </a:r>
            <a:r>
              <a:rPr lang="ru-RU" b="1" dirty="0" smtClean="0"/>
              <a:t>2. Химическая реакция (6 тем)</a:t>
            </a:r>
          </a:p>
          <a:p>
            <a:pPr marL="0" indent="0">
              <a:buNone/>
            </a:pPr>
            <a:r>
              <a:rPr lang="ru-RU" dirty="0" smtClean="0"/>
              <a:t>Тема № 3 </a:t>
            </a:r>
            <a:r>
              <a:rPr lang="ru-RU" dirty="0"/>
              <a:t>Электролиты и </a:t>
            </a:r>
            <a:r>
              <a:rPr lang="ru-RU" dirty="0" err="1"/>
              <a:t>неэлектролиты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94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Эффективный </a:t>
            </a:r>
            <a:r>
              <a:rPr lang="ru-RU" b="1" dirty="0">
                <a:solidFill>
                  <a:srgbClr val="FF0000"/>
                </a:solidFill>
              </a:rPr>
              <a:t>способ для усвоения и повторения знаний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hlinkClick r:id="rId2"/>
              </a:rPr>
              <a:t>Учитель ПРО  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>
                <a:hlinkClick r:id="rId3"/>
              </a:rPr>
              <a:t>Р</a:t>
            </a:r>
            <a:r>
              <a:rPr lang="ru-RU" dirty="0" smtClean="0">
                <a:hlinkClick r:id="rId3"/>
              </a:rPr>
              <a:t>ешу ОГЭ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>
                <a:hlinkClick r:id="rId4"/>
              </a:rPr>
              <a:t>Незнайка про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err="1" smtClean="0">
                <a:hlinkClick r:id="rId5"/>
              </a:rPr>
              <a:t>Химичка.ру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>
                <a:hlinkClick r:id="rId6"/>
              </a:rPr>
              <a:t>4ЕГЭ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err="1" smtClean="0">
                <a:hlinkClick r:id="rId7"/>
              </a:rPr>
              <a:t>Спадило.ру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Лекция с составлением схемы – конспекта 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22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Лекция с составлением схемы – конспекта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Литература:</a:t>
            </a:r>
          </a:p>
          <a:p>
            <a:pPr marL="0" indent="0">
              <a:buNone/>
            </a:pPr>
            <a:r>
              <a:rPr lang="ru-RU" dirty="0" smtClean="0">
                <a:hlinkClick r:id="rId2" action="ppaction://hlinkfile"/>
              </a:rPr>
              <a:t>Вся химия в 50 таблицах Стахеев А.Ю.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3" action="ppaction://hlinkfile"/>
              </a:rPr>
              <a:t>Собственные схемы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6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</a:rPr>
              <a:t>Эффективно!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dirty="0" smtClean="0">
                <a:solidFill>
                  <a:srgbClr val="0070C0"/>
                </a:solidFill>
              </a:rPr>
              <a:t>GOOGLE</a:t>
            </a:r>
            <a:r>
              <a:rPr lang="ru-RU" sz="9600" dirty="0" smtClean="0">
                <a:solidFill>
                  <a:srgbClr val="0070C0"/>
                </a:solidFill>
              </a:rPr>
              <a:t> ФОРМЫ</a:t>
            </a:r>
            <a:endParaRPr lang="ru-RU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29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183</Words>
  <Application>Microsoft Office PowerPoint</Application>
  <PresentationFormat>Широкоэкранный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Система подготовки к ГИА по химии выпускников школы</vt:lpstr>
      <vt:lpstr>Цель </vt:lpstr>
      <vt:lpstr>Задачи</vt:lpstr>
      <vt:lpstr>Результаты ГИА по химии</vt:lpstr>
      <vt:lpstr>Определение уровня знаний </vt:lpstr>
      <vt:lpstr>Составление плана работы </vt:lpstr>
      <vt:lpstr>Эффективный способ для усвоения и повторения знаний</vt:lpstr>
      <vt:lpstr>Лекция с составлением схемы – конспекта  </vt:lpstr>
      <vt:lpstr>Эффективно!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подготовки к ГИА по химии выпускников школы</dc:title>
  <dc:creator>VR</dc:creator>
  <cp:lastModifiedBy>Serg</cp:lastModifiedBy>
  <cp:revision>17</cp:revision>
  <dcterms:created xsi:type="dcterms:W3CDTF">2019-01-23T11:20:36Z</dcterms:created>
  <dcterms:modified xsi:type="dcterms:W3CDTF">2019-01-23T14:18:11Z</dcterms:modified>
</cp:coreProperties>
</file>